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7"/>
    <p:restoredTop sz="94636"/>
  </p:normalViewPr>
  <p:slideViewPr>
    <p:cSldViewPr snapToGrid="0" snapToObjects="1">
      <p:cViewPr varScale="1">
        <p:scale>
          <a:sx n="72" d="100"/>
          <a:sy n="72" d="100"/>
        </p:scale>
        <p:origin x="232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7D827-B91D-F94E-8E23-CD8B9E042C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C7ED06-828D-324F-BCA7-845D686EFC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067031-D28B-2844-BE63-49E040BBB6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D8B54-FAAE-2643-AEAF-0A050BA16D45}" type="datetimeFigureOut">
              <a:rPr lang="en-US" smtClean="0"/>
              <a:t>4/19/18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A1B829-1F9F-A146-8C03-298D604DA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461999-9DD3-F24C-AEC0-00B9BEB6D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DBB0B-61D7-E940-AB98-2474301EB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517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9DAC36-B6BD-A44C-AFE1-7E66C76AD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0F9E21-F224-DF4B-978E-7B3752A1A3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B55456-878D-D749-8928-A8E00F14C6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D8B54-FAAE-2643-AEAF-0A050BA16D45}" type="datetimeFigureOut">
              <a:rPr lang="en-US" smtClean="0"/>
              <a:t>4/19/18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17DBB6-264C-D142-A8A5-5B1A2DEB2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E2526-5C24-D34D-9BA8-2C07335B9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DBB0B-61D7-E940-AB98-2474301EB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79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94D0294-6233-9F4F-B6D8-C9182660BC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305CEB-BF59-444C-899F-C73AD31577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81F8C7-B1D7-B14E-8C6C-C5720D7A4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D8B54-FAAE-2643-AEAF-0A050BA16D45}" type="datetimeFigureOut">
              <a:rPr lang="en-US" smtClean="0"/>
              <a:t>4/19/18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7D805C-C50A-1F4B-ADFA-36237DBCE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79248-13BE-5941-959D-3426EE47F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DBB0B-61D7-E940-AB98-2474301EB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517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D402E-DD0F-0F46-B6E8-6B323A7EA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494E3B-6AFB-864D-923B-168B0C7C7A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F7EA5B-F2BD-D04C-A843-1A342C613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D8B54-FAAE-2643-AEAF-0A050BA16D45}" type="datetimeFigureOut">
              <a:rPr lang="en-US" smtClean="0"/>
              <a:t>4/19/18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054D8E-FBA1-6B47-A0C3-D91525062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586FC8-BA1A-0C46-8DBC-0B4C821AA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DBB0B-61D7-E940-AB98-2474301EB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77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8890D-6E5D-2248-87B3-C3E693721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AD1E4C-A05B-0D48-BA0E-05423F7F54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6DE87B-EAC1-A247-84C5-9559402CCB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D8B54-FAAE-2643-AEAF-0A050BA16D45}" type="datetimeFigureOut">
              <a:rPr lang="en-US" smtClean="0"/>
              <a:t>4/19/18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959E90-D98F-9549-97A2-3F9B583FD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80D959-AD27-0E4F-9A10-C1C08015C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DBB0B-61D7-E940-AB98-2474301EB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490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5F3510-8294-E449-B25A-0DD03EE97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64677E-71E1-D143-B07E-95A8491C01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2C640C-A050-5948-A65E-36B45BDC55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926975-5200-B349-8B2F-F31A8F890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D8B54-FAAE-2643-AEAF-0A050BA16D45}" type="datetimeFigureOut">
              <a:rPr lang="en-US" smtClean="0"/>
              <a:t>4/19/18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EF642-6C28-BC4F-BABA-65FA2C0BCA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5C12FE-8324-3948-9FD8-943397090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DBB0B-61D7-E940-AB98-2474301EB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589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A4B62-6936-D449-9EA7-2E213CACC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43EA09-7792-6B41-B54E-869C6DACD7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AF3B9B-93EA-3441-8855-D207F0CC8E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A06CC5-58A6-AC45-AB86-3A5F67FA04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2BCD5F-1F06-2D46-80EC-65D280291C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EDF7B87-BA48-7B42-BF14-8A58063A3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D8B54-FAAE-2643-AEAF-0A050BA16D45}" type="datetimeFigureOut">
              <a:rPr lang="en-US" smtClean="0"/>
              <a:t>4/19/18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4499FE6-A6AB-F345-8E02-66C723F1B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D7324E-34DA-4D40-991D-A7BEF0B07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DBB0B-61D7-E940-AB98-2474301EB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841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9999C-6C3B-C345-A8A2-D3695F02F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4518FF-7DC9-0A4D-8484-CA0495443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D8B54-FAAE-2643-AEAF-0A050BA16D45}" type="datetimeFigureOut">
              <a:rPr lang="en-US" smtClean="0"/>
              <a:t>4/19/18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D8D582-6D54-314B-8337-D03583E01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66279F-7E88-AF41-B951-D3B7AA7E7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DBB0B-61D7-E940-AB98-2474301EB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9156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DDF32A-CDF1-F145-B05F-B2F8BAAE8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D8B54-FAAE-2643-AEAF-0A050BA16D45}" type="datetimeFigureOut">
              <a:rPr lang="en-US" smtClean="0"/>
              <a:t>4/19/18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6A7B77-EB17-5344-AAFB-B2BD485F2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EAC9FC-7DE5-9B45-81EC-528DCB1A7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DBB0B-61D7-E940-AB98-2474301EB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865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CE767D-3913-234A-9852-68763EBA4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E66BEB-381B-914C-9743-E785E4E60B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8C16E-87DD-754D-A3C7-904D01A4F8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DBB59E-8E2E-8849-BF8C-D92B69ED5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D8B54-FAAE-2643-AEAF-0A050BA16D45}" type="datetimeFigureOut">
              <a:rPr lang="en-US" smtClean="0"/>
              <a:t>4/19/18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EE23C7-2D9D-3340-80E2-C13FD59C4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6A828B-F7AA-404D-9B94-1F61B1A20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DBB0B-61D7-E940-AB98-2474301EB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470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6749E-2B6C-5E45-9EBA-A65379830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17FD30-576C-2B4E-8338-88601E78ED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49990C-3DAA-5543-8DB5-E7EE543BDB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2B2FD7-B7EE-DD47-A692-06F8B3DB0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D8B54-FAAE-2643-AEAF-0A050BA16D45}" type="datetimeFigureOut">
              <a:rPr lang="en-US" smtClean="0"/>
              <a:t>4/19/18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549012-33CF-984B-84C7-128CC61E5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A75355-D93E-9540-A4DA-5E24C8334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DBB0B-61D7-E940-AB98-2474301EB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730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D36310-6164-5142-B433-66B467553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67585E-D33D-724C-A682-5A06AC0A53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096022-F294-EE47-8709-E812497067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D8B54-FAAE-2643-AEAF-0A050BA16D45}" type="datetimeFigureOut">
              <a:rPr lang="en-US" smtClean="0"/>
              <a:t>4/19/18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605D2B-E708-1E40-982F-441686D8D9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971C63-3FA3-C341-9120-D5C650D88E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EDBB0B-61D7-E940-AB98-2474301EB4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804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4DB265-A477-1A40-9390-A36A583B1B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1A0831-005B-AC48-AE59-6F34040695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AAB0D8-9414-BE43-9E0D-E239670CC9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967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552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6E9004-EA89-FF41-9D62-5F569F0AEB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C5093A2-AA1A-5347-8F9C-2F78814129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7823" y="0"/>
            <a:ext cx="5163848" cy="6885132"/>
          </a:xfrm>
        </p:spPr>
      </p:pic>
    </p:spTree>
    <p:extLst>
      <p:ext uri="{BB962C8B-B14F-4D97-AF65-F5344CB8AC3E}">
        <p14:creationId xmlns:p14="http://schemas.microsoft.com/office/powerpoint/2010/main" val="1602488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66E7A-58A6-374E-82AE-8E2DC947B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B9F610F-F3A2-BF4D-A923-3502078A8B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87719" y="0"/>
            <a:ext cx="4572000" cy="6858000"/>
          </a:xfrm>
        </p:spPr>
      </p:pic>
    </p:spTree>
    <p:extLst>
      <p:ext uri="{BB962C8B-B14F-4D97-AF65-F5344CB8AC3E}">
        <p14:creationId xmlns:p14="http://schemas.microsoft.com/office/powerpoint/2010/main" val="1680310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5B10A-7A29-FF44-BD66-71BC3D361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5835226-319E-7643-B41F-2E9D4676F5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770965"/>
            <a:ext cx="12192000" cy="8128000"/>
          </a:xfrm>
        </p:spPr>
      </p:pic>
    </p:spTree>
    <p:extLst>
      <p:ext uri="{BB962C8B-B14F-4D97-AF65-F5344CB8AC3E}">
        <p14:creationId xmlns:p14="http://schemas.microsoft.com/office/powerpoint/2010/main" val="499515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2E1FF-E203-6248-BECA-FE5D470B3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DCF7072-551E-C04A-96AF-5DC977F111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79294" y="-573741"/>
            <a:ext cx="12192000" cy="8127999"/>
          </a:xfrm>
        </p:spPr>
      </p:pic>
    </p:spTree>
    <p:extLst>
      <p:ext uri="{BB962C8B-B14F-4D97-AF65-F5344CB8AC3E}">
        <p14:creationId xmlns:p14="http://schemas.microsoft.com/office/powerpoint/2010/main" val="7281403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6B5FE-7BE7-E843-8C02-264111C87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15B0C46-4FD3-F343-89CD-B1CFD24131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953434"/>
            <a:ext cx="12532659" cy="8355106"/>
          </a:xfrm>
        </p:spPr>
      </p:pic>
    </p:spTree>
    <p:extLst>
      <p:ext uri="{BB962C8B-B14F-4D97-AF65-F5344CB8AC3E}">
        <p14:creationId xmlns:p14="http://schemas.microsoft.com/office/powerpoint/2010/main" val="32710958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Karen Merrifield</dc:creator>
  <cp:lastModifiedBy>Karen Merrifield</cp:lastModifiedBy>
  <cp:revision>1</cp:revision>
  <dcterms:created xsi:type="dcterms:W3CDTF">2018-04-19T09:41:21Z</dcterms:created>
  <dcterms:modified xsi:type="dcterms:W3CDTF">2018-04-19T09:44:14Z</dcterms:modified>
</cp:coreProperties>
</file>