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2" r:id="rId3"/>
    <p:sldId id="263" r:id="rId4"/>
    <p:sldId id="264" r:id="rId5"/>
    <p:sldId id="265" r:id="rId6"/>
    <p:sldId id="266" r:id="rId7"/>
    <p:sldId id="270" r:id="rId8"/>
    <p:sldId id="271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2" y="-6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21/03/2018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5639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21/03/2018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968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21/03/2018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1041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21/03/2018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8961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21/03/2018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74495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21/03/2018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0933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21/03/2018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496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21/03/2018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3768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21/03/2018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118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21/03/2018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1966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6DE91-6BBE-42E8-AA82-CA1F0B05D621}" type="datetimeFigureOut">
              <a:rPr lang="en-GB" smtClean="0"/>
              <a:t>21/03/2018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0406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6DE91-6BBE-42E8-AA82-CA1F0B05D621}" type="datetimeFigureOut">
              <a:rPr lang="en-GB" smtClean="0"/>
              <a:t>21/03/2018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5AD1B-EB46-4509-8E52-EF44F685765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55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Ancient evidence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2708920"/>
            <a:ext cx="5915000" cy="1612776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See some of the objects people have left behind over thousands of years.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001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508" y="2617834"/>
            <a:ext cx="7858984" cy="405152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5877272"/>
            <a:ext cx="27868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Palaeolithic (Old Stone Age)</a:t>
            </a:r>
          </a:p>
          <a:p>
            <a:r>
              <a:rPr lang="en-GB" dirty="0" smtClean="0"/>
              <a:t>Up to 450,000 years ago</a:t>
            </a:r>
            <a:endParaRPr lang="en-GB" dirty="0"/>
          </a:p>
        </p:txBody>
      </p:sp>
      <p:pic>
        <p:nvPicPr>
          <p:cNvPr id="5" name="Picture 2" descr="E:\Innovate Educate\Lincolnshire Pre-history\Karen_Materials\Welton-le-wold-ax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422503"/>
            <a:ext cx="32385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2" y="692696"/>
            <a:ext cx="274043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Stone hand axe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299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355" y="2520207"/>
            <a:ext cx="7877289" cy="414915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5877272"/>
            <a:ext cx="30210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Mesolithic (Middle Stone Age)</a:t>
            </a:r>
          </a:p>
          <a:p>
            <a:r>
              <a:rPr lang="en-GB" dirty="0" smtClean="0"/>
              <a:t>12,000 years ago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148" b="17924"/>
          <a:stretch/>
        </p:blipFill>
        <p:spPr bwMode="auto">
          <a:xfrm>
            <a:off x="5364088" y="260648"/>
            <a:ext cx="3322338" cy="211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2" y="692696"/>
            <a:ext cx="2658933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Flint </a:t>
            </a:r>
            <a:r>
              <a:rPr lang="en-GB" sz="3200" dirty="0" err="1" smtClean="0"/>
              <a:t>microliths</a:t>
            </a:r>
            <a:endParaRPr lang="en-GB" sz="3200" dirty="0" smtClean="0"/>
          </a:p>
          <a:p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6804248" y="6207695"/>
            <a:ext cx="23712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 smtClean="0"/>
              <a:t>Microlith</a:t>
            </a:r>
            <a:r>
              <a:rPr lang="en-GB" sz="1200" dirty="0" smtClean="0"/>
              <a:t> image: West </a:t>
            </a:r>
            <a:r>
              <a:rPr lang="en-GB" sz="1200" dirty="0"/>
              <a:t>Yorkshire Archaeology Advisory </a:t>
            </a:r>
            <a:r>
              <a:rPr lang="en-GB" sz="1200" dirty="0" smtClean="0"/>
              <a:t>Service</a:t>
            </a:r>
          </a:p>
          <a:p>
            <a:r>
              <a:rPr lang="en-GB" sz="1200" dirty="0" smtClean="0"/>
              <a:t>CC Licence 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326769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188640"/>
            <a:ext cx="4685134" cy="2895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389" y="2642241"/>
            <a:ext cx="7993221" cy="402711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5877272"/>
            <a:ext cx="26495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Neolithic (New Stone Age)</a:t>
            </a:r>
          </a:p>
          <a:p>
            <a:r>
              <a:rPr lang="en-GB" dirty="0" smtClean="0"/>
              <a:t>6,000 years ago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899592" y="692696"/>
            <a:ext cx="202190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Jadeite axe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6980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99441" y="260648"/>
            <a:ext cx="5278839" cy="2520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2564904"/>
            <a:ext cx="8058886" cy="40324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5877272"/>
            <a:ext cx="1649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Bronze age</a:t>
            </a:r>
          </a:p>
          <a:p>
            <a:r>
              <a:rPr lang="en-GB" dirty="0" smtClean="0"/>
              <a:t>4,000 years ago</a:t>
            </a:r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899592" y="692696"/>
            <a:ext cx="171232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Gold ring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323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47437" y="383644"/>
            <a:ext cx="36385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2564904"/>
            <a:ext cx="8305134" cy="41764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75389" y="5877272"/>
            <a:ext cx="1649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Iron age</a:t>
            </a:r>
          </a:p>
          <a:p>
            <a:r>
              <a:rPr lang="en-GB" dirty="0" smtClean="0"/>
              <a:t>2,000 years ago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899592" y="692696"/>
            <a:ext cx="209647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smtClean="0"/>
              <a:t>Boar statue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802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3269" y="4345748"/>
            <a:ext cx="8459070" cy="3043971"/>
            <a:chOff x="33269" y="3841970"/>
            <a:chExt cx="8459070" cy="405152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3355" y="3841970"/>
              <a:ext cx="7858984" cy="4051526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33269" y="5705746"/>
              <a:ext cx="2455096" cy="1228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err="1" smtClean="0"/>
                <a:t>Paleolithic</a:t>
              </a:r>
              <a:r>
                <a:rPr lang="en-GB" dirty="0"/>
                <a:t/>
              </a:r>
              <a:br>
                <a:rPr lang="en-GB" dirty="0"/>
              </a:br>
              <a:r>
                <a:rPr lang="en-GB" dirty="0"/>
                <a:t>Up to 450,000 years ago</a:t>
              </a:r>
            </a:p>
            <a:p>
              <a:endParaRPr lang="en-GB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3523" y="3152828"/>
            <a:ext cx="8475148" cy="3117320"/>
            <a:chOff x="35496" y="2650643"/>
            <a:chExt cx="8475148" cy="414915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33355" y="2650643"/>
              <a:ext cx="7877289" cy="4149153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35496" y="4221089"/>
              <a:ext cx="1766446" cy="1228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Mesolithic</a:t>
              </a:r>
              <a:br>
                <a:rPr lang="en-GB" dirty="0"/>
              </a:br>
              <a:r>
                <a:rPr lang="en-GB" dirty="0"/>
                <a:t>12,000 years ago</a:t>
              </a:r>
            </a:p>
            <a:p>
              <a:endParaRPr lang="en-GB" dirty="0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5496" y="1990855"/>
            <a:ext cx="8533114" cy="3025634"/>
            <a:chOff x="35496" y="1490113"/>
            <a:chExt cx="8533114" cy="4027119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389" y="1490113"/>
              <a:ext cx="7993221" cy="4027119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5496" y="2990324"/>
              <a:ext cx="1649426" cy="1228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/>
                <a:t>Neolithic</a:t>
              </a:r>
              <a:br>
                <a:rPr lang="en-GB" dirty="0"/>
              </a:br>
              <a:r>
                <a:rPr lang="en-GB" dirty="0"/>
                <a:t>6,000 years ago</a:t>
              </a:r>
            </a:p>
            <a:p>
              <a:endParaRPr lang="en-GB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3523" y="913752"/>
            <a:ext cx="8652915" cy="3076062"/>
            <a:chOff x="23523" y="404664"/>
            <a:chExt cx="8652915" cy="4094238"/>
          </a:xfrm>
        </p:grpSpPr>
        <p:sp>
          <p:nvSpPr>
            <p:cNvPr id="12" name="TextBox 11"/>
            <p:cNvSpPr txBox="1"/>
            <p:nvPr/>
          </p:nvSpPr>
          <p:spPr>
            <a:xfrm>
              <a:off x="23523" y="1907540"/>
              <a:ext cx="1649426" cy="1228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Bronze </a:t>
              </a:r>
              <a:r>
                <a:rPr lang="en-GB" dirty="0"/>
                <a:t>age</a:t>
              </a:r>
              <a:br>
                <a:rPr lang="en-GB" dirty="0"/>
              </a:br>
              <a:r>
                <a:rPr lang="en-GB" dirty="0"/>
                <a:t>4,000 years ago</a:t>
              </a:r>
            </a:p>
            <a:p>
              <a:endParaRPr lang="en-GB" dirty="0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4064" y="404664"/>
              <a:ext cx="8182374" cy="4094238"/>
            </a:xfrm>
            <a:prstGeom prst="rect">
              <a:avLst/>
            </a:prstGeom>
          </p:spPr>
        </p:pic>
      </p:grpSp>
      <p:grpSp>
        <p:nvGrpSpPr>
          <p:cNvPr id="18" name="Group 17"/>
          <p:cNvGrpSpPr/>
          <p:nvPr/>
        </p:nvGrpSpPr>
        <p:grpSpPr>
          <a:xfrm>
            <a:off x="35496" y="-295245"/>
            <a:ext cx="8599754" cy="3167534"/>
            <a:chOff x="35496" y="-819472"/>
            <a:chExt cx="8599754" cy="4215988"/>
          </a:xfrm>
        </p:grpSpPr>
        <p:sp>
          <p:nvSpPr>
            <p:cNvPr id="13" name="TextBox 12"/>
            <p:cNvSpPr txBox="1"/>
            <p:nvPr/>
          </p:nvSpPr>
          <p:spPr>
            <a:xfrm>
              <a:off x="35496" y="692696"/>
              <a:ext cx="1649426" cy="1228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Iron </a:t>
              </a:r>
              <a:r>
                <a:rPr lang="en-GB" dirty="0"/>
                <a:t>age</a:t>
              </a:r>
              <a:br>
                <a:rPr lang="en-GB" dirty="0"/>
              </a:br>
              <a:r>
                <a:rPr lang="en-GB" dirty="0"/>
                <a:t>2,000 years ago</a:t>
              </a:r>
            </a:p>
            <a:p>
              <a:endParaRPr lang="en-GB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1520" y="-819472"/>
              <a:ext cx="8383730" cy="42159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1202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Modern evidence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2708920"/>
            <a:ext cx="5915000" cy="161277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GB" dirty="0" smtClean="0"/>
              <a:t>What objects will you leave behind for archaeologists to discover in another thousand years?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7461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100</Words>
  <Application>Microsoft Office PowerPoint</Application>
  <PresentationFormat>On-screen Show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Ancient evidence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Modern evidence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Cliff</dc:creator>
  <cp:lastModifiedBy>Cliff</cp:lastModifiedBy>
  <cp:revision>26</cp:revision>
  <dcterms:created xsi:type="dcterms:W3CDTF">2018-03-14T09:08:02Z</dcterms:created>
  <dcterms:modified xsi:type="dcterms:W3CDTF">2018-03-21T11:13:31Z</dcterms:modified>
</cp:coreProperties>
</file>