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4"/>
    <p:restoredTop sz="94636"/>
  </p:normalViewPr>
  <p:slideViewPr>
    <p:cSldViewPr>
      <p:cViewPr varScale="1">
        <p:scale>
          <a:sx n="84" d="100"/>
          <a:sy n="84" d="100"/>
        </p:scale>
        <p:origin x="176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639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04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961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44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933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496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76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118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966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40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6DE91-6BBE-42E8-AA82-CA1F0B05D621}" type="datetimeFigureOut">
              <a:rPr lang="en-GB" smtClean="0"/>
              <a:t>23/04/2018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5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Bridges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7128792" cy="1612776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Modern bridges help us to cross rivers.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4104" y="2636912"/>
            <a:ext cx="5412432" cy="359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013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Fiskerton</a:t>
            </a:r>
            <a:r>
              <a:rPr lang="en-GB" dirty="0"/>
              <a:t> Causeway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28800"/>
            <a:ext cx="4061048" cy="4473921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83568" y="1628800"/>
            <a:ext cx="3651903" cy="16127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err="1"/>
              <a:t>Fiskerton</a:t>
            </a:r>
            <a:r>
              <a:rPr lang="en-GB" dirty="0"/>
              <a:t> </a:t>
            </a:r>
            <a:r>
              <a:rPr lang="en-GB"/>
              <a:t>Causeway led </a:t>
            </a:r>
            <a:r>
              <a:rPr lang="en-GB" dirty="0"/>
              <a:t>into the River Witham in the Iron Age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7177232" y="6256490"/>
            <a:ext cx="1649067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1600" dirty="0"/>
              <a:t>Artists’ drawings.</a:t>
            </a:r>
          </a:p>
        </p:txBody>
      </p:sp>
    </p:spTree>
    <p:extLst>
      <p:ext uri="{BB962C8B-B14F-4D97-AF65-F5344CB8AC3E}">
        <p14:creationId xmlns:p14="http://schemas.microsoft.com/office/powerpoint/2010/main" val="32023780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26</Words>
  <Application>Microsoft Macintosh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Bridges</vt:lpstr>
      <vt:lpstr>Fiskerton Causeway</vt:lpstr>
    </vt:vector>
  </TitlesOfParts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Cliff</dc:creator>
  <cp:lastModifiedBy>Karen Merrifield</cp:lastModifiedBy>
  <cp:revision>33</cp:revision>
  <dcterms:created xsi:type="dcterms:W3CDTF">2018-03-14T09:08:02Z</dcterms:created>
  <dcterms:modified xsi:type="dcterms:W3CDTF">2018-04-23T08:25:48Z</dcterms:modified>
</cp:coreProperties>
</file>