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63" r:id="rId3"/>
    <p:sldId id="265" r:id="rId4"/>
    <p:sldId id="266" r:id="rId5"/>
    <p:sldId id="27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22" y="-6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6DE91-6BBE-42E8-AA82-CA1F0B05D621}" type="datetimeFigureOut">
              <a:rPr lang="en-GB" smtClean="0"/>
              <a:t>22/03/2018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AD1B-EB46-4509-8E52-EF44F685765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56392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6DE91-6BBE-42E8-AA82-CA1F0B05D621}" type="datetimeFigureOut">
              <a:rPr lang="en-GB" smtClean="0"/>
              <a:t>22/03/2018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AD1B-EB46-4509-8E52-EF44F685765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968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6DE91-6BBE-42E8-AA82-CA1F0B05D621}" type="datetimeFigureOut">
              <a:rPr lang="en-GB" smtClean="0"/>
              <a:t>22/03/2018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AD1B-EB46-4509-8E52-EF44F685765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1041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6DE91-6BBE-42E8-AA82-CA1F0B05D621}" type="datetimeFigureOut">
              <a:rPr lang="en-GB" smtClean="0"/>
              <a:t>22/03/2018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AD1B-EB46-4509-8E52-EF44F685765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8961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6DE91-6BBE-42E8-AA82-CA1F0B05D621}" type="datetimeFigureOut">
              <a:rPr lang="en-GB" smtClean="0"/>
              <a:t>22/03/2018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AD1B-EB46-4509-8E52-EF44F685765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37449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6DE91-6BBE-42E8-AA82-CA1F0B05D621}" type="datetimeFigureOut">
              <a:rPr lang="en-GB" smtClean="0"/>
              <a:t>22/03/2018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AD1B-EB46-4509-8E52-EF44F685765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0933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6DE91-6BBE-42E8-AA82-CA1F0B05D621}" type="datetimeFigureOut">
              <a:rPr lang="en-GB" smtClean="0"/>
              <a:t>22/03/2018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AD1B-EB46-4509-8E52-EF44F685765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9496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6DE91-6BBE-42E8-AA82-CA1F0B05D621}" type="datetimeFigureOut">
              <a:rPr lang="en-GB" smtClean="0"/>
              <a:t>22/03/2018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AD1B-EB46-4509-8E52-EF44F685765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3768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6DE91-6BBE-42E8-AA82-CA1F0B05D621}" type="datetimeFigureOut">
              <a:rPr lang="en-GB" smtClean="0"/>
              <a:t>22/03/2018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AD1B-EB46-4509-8E52-EF44F685765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8118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6DE91-6BBE-42E8-AA82-CA1F0B05D621}" type="datetimeFigureOut">
              <a:rPr lang="en-GB" smtClean="0"/>
              <a:t>22/03/2018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AD1B-EB46-4509-8E52-EF44F685765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219669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6DE91-6BBE-42E8-AA82-CA1F0B05D621}" type="datetimeFigureOut">
              <a:rPr lang="en-GB" smtClean="0"/>
              <a:t>22/03/2018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AD1B-EB46-4509-8E52-EF44F685765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40406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6DE91-6BBE-42E8-AA82-CA1F0B05D621}" type="datetimeFigureOut">
              <a:rPr lang="en-GB" smtClean="0"/>
              <a:t>22/03/2018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5AD1B-EB46-4509-8E52-EF44F6857656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55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Objects old and new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2708920"/>
            <a:ext cx="7200800" cy="2016224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dirty="0" smtClean="0"/>
              <a:t>Archaeologists excavate ancient objects. </a:t>
            </a:r>
          </a:p>
          <a:p>
            <a:pPr marL="0" indent="0">
              <a:buNone/>
            </a:pPr>
            <a:endParaRPr lang="en-GB" dirty="0"/>
          </a:p>
          <a:p>
            <a:pPr marL="0" indent="0" algn="ctr">
              <a:buNone/>
            </a:pPr>
            <a:r>
              <a:rPr lang="en-GB" dirty="0" smtClean="0"/>
              <a:t>These ancient objects have all been </a:t>
            </a:r>
            <a:br>
              <a:rPr lang="en-GB" dirty="0" smtClean="0"/>
            </a:br>
            <a:r>
              <a:rPr lang="en-GB" dirty="0" smtClean="0"/>
              <a:t>found in Lincolnshire.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0013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268760"/>
            <a:ext cx="4795123" cy="4046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23528" y="2204864"/>
            <a:ext cx="403244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This ceramic drinking cup has a handle and was decorated using twigs and twisted </a:t>
            </a:r>
            <a:r>
              <a:rPr lang="en-GB" sz="2000" dirty="0" smtClean="0"/>
              <a:t>cord.</a:t>
            </a:r>
          </a:p>
          <a:p>
            <a:endParaRPr lang="en-GB" sz="2000" dirty="0"/>
          </a:p>
          <a:p>
            <a:r>
              <a:rPr lang="en-GB" sz="2000" dirty="0" smtClean="0"/>
              <a:t>It was made around 4,000 years ago.</a:t>
            </a:r>
            <a:endParaRPr lang="en-GB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467544" y="476672"/>
            <a:ext cx="3286092" cy="13542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/>
              <a:t>Bronze Age beaker</a:t>
            </a:r>
          </a:p>
          <a:p>
            <a:endParaRPr lang="en-GB" sz="3200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67693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476672"/>
            <a:ext cx="2423099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/>
              <a:t>Gold </a:t>
            </a:r>
            <a:r>
              <a:rPr lang="en-GB" sz="3200" dirty="0" smtClean="0"/>
              <a:t>bracelet</a:t>
            </a:r>
            <a:endParaRPr lang="en-GB" sz="3200" dirty="0" smtClean="0"/>
          </a:p>
          <a:p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123583"/>
            <a:ext cx="4531065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23528" y="2204864"/>
            <a:ext cx="330143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This </a:t>
            </a:r>
            <a:r>
              <a:rPr lang="en-GB" sz="2000" dirty="0" smtClean="0"/>
              <a:t>bracelet is about 8cm in diameter and is the largest of its type found in Lincolnshire.</a:t>
            </a:r>
          </a:p>
          <a:p>
            <a:endParaRPr lang="en-GB" sz="2000" dirty="0"/>
          </a:p>
          <a:p>
            <a:r>
              <a:rPr lang="en-GB" sz="2000" dirty="0" smtClean="0"/>
              <a:t>It was made around 3,000 years ago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453233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3928" y="1159043"/>
            <a:ext cx="4818005" cy="3405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39552" y="548680"/>
            <a:ext cx="3586879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/>
              <a:t>Iron Age Boar </a:t>
            </a:r>
            <a:r>
              <a:rPr lang="en-GB" sz="3200" dirty="0" smtClean="0"/>
              <a:t>statue</a:t>
            </a:r>
          </a:p>
          <a:p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323528" y="2204864"/>
            <a:ext cx="330143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This detailed and realistic boar was probably made to be a religious offering, thrown into a </a:t>
            </a:r>
            <a:r>
              <a:rPr lang="en-GB" sz="2000" dirty="0" smtClean="0"/>
              <a:t>river.</a:t>
            </a:r>
          </a:p>
          <a:p>
            <a:endParaRPr lang="en-GB" sz="2000" dirty="0"/>
          </a:p>
          <a:p>
            <a:r>
              <a:rPr lang="en-GB" sz="2000" dirty="0" smtClean="0"/>
              <a:t>It was made around 2,000 years ago.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778022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39552" y="548680"/>
            <a:ext cx="282962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/>
              <a:t>Modern objects</a:t>
            </a:r>
            <a:endParaRPr lang="en-GB" sz="3200" dirty="0" smtClean="0"/>
          </a:p>
          <a:p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335716" y="1300262"/>
            <a:ext cx="55324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/>
              <a:t>These objects were made within the last few years.</a:t>
            </a:r>
          </a:p>
          <a:p>
            <a:endParaRPr lang="en-GB" sz="2000" dirty="0"/>
          </a:p>
          <a:p>
            <a:r>
              <a:rPr lang="en-GB" sz="2000" dirty="0" smtClean="0"/>
              <a:t>How are they similar to ancient objects?</a:t>
            </a:r>
          </a:p>
          <a:p>
            <a:r>
              <a:rPr lang="en-GB" sz="2000" dirty="0" smtClean="0"/>
              <a:t>How are they different to ancient objects?</a:t>
            </a:r>
            <a:endParaRPr lang="en-GB" sz="2000" dirty="0"/>
          </a:p>
        </p:txBody>
      </p:sp>
      <p:pic>
        <p:nvPicPr>
          <p:cNvPr id="3077" name="Picture 5" descr="E:\images\Industrial\chemical product\trainersTrimm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495363"/>
            <a:ext cx="2673366" cy="2071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E:\images\Sustainable development\rubbish and waste\rubbish_pil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19136"/>
            <a:ext cx="4778171" cy="3171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E:\images\general_images\bracelet_shutterstock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729098"/>
            <a:ext cx="2721457" cy="2721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E:\images\general_images\coffee_mug_shutterstock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38472">
            <a:off x="3704825" y="2739822"/>
            <a:ext cx="2443981" cy="1955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E:\images\general_images\camera_slr_shutterstock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9462" y="451335"/>
            <a:ext cx="2060606" cy="1697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7684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</TotalTime>
  <Words>128</Words>
  <Application>Microsoft Office PowerPoint</Application>
  <PresentationFormat>On-screen Show (4:3)</PresentationFormat>
  <Paragraphs>21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Objects old and new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Cliff</dc:creator>
  <cp:lastModifiedBy>Cliff</cp:lastModifiedBy>
  <cp:revision>32</cp:revision>
  <dcterms:created xsi:type="dcterms:W3CDTF">2018-03-14T09:08:02Z</dcterms:created>
  <dcterms:modified xsi:type="dcterms:W3CDTF">2018-03-22T12:57:08Z</dcterms:modified>
</cp:coreProperties>
</file>