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4"/>
    <p:restoredTop sz="94636"/>
  </p:normalViewPr>
  <p:slideViewPr>
    <p:cSldViewPr snapToGrid="0" snapToObjects="1">
      <p:cViewPr varScale="1">
        <p:scale>
          <a:sx n="84" d="100"/>
          <a:sy n="84" d="100"/>
        </p:scale>
        <p:origin x="960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153B85C-9226-8A40-AB76-1EB95522ADD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2A00AAE-B21A-C243-B94B-D41BB6384EB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49B2F1F-0A8D-6A40-BDFB-F97D0EE711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B4728E-ABDA-EB46-A3E6-6FCC2F82CED3}" type="datetimeFigureOut">
              <a:rPr lang="en-US" smtClean="0"/>
              <a:t>3/14/18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8E18F01-C14A-D74D-9DD7-63A070D330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3C3A0DB-8BEA-E74F-881B-82F18AC656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90C80-6BB7-9448-8291-E83824A45E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21743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BDF5F0-8044-2548-98AD-463B95DD3F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E08FF86-824B-3E48-B590-BAB617FF4DA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2FEF2E2-F501-3E4A-939A-B8F1535258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B4728E-ABDA-EB46-A3E6-6FCC2F82CED3}" type="datetimeFigureOut">
              <a:rPr lang="en-US" smtClean="0"/>
              <a:t>3/14/18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E1E4225-F3E1-7F41-B319-9DE2221009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63BF19-DF63-D54A-813F-F04F867A86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90C80-6BB7-9448-8291-E83824A45E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73767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623FE5-F97B-F94E-A2FA-0D48A04BE88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7FB0D75-F374-054F-BC49-DDF54727D2A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52FC7DA-7C5B-0D46-8D34-07AE955639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B4728E-ABDA-EB46-A3E6-6FCC2F82CED3}" type="datetimeFigureOut">
              <a:rPr lang="en-US" smtClean="0"/>
              <a:t>3/14/18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25A28EF-3F01-5740-ADC1-FCCC54A647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16E6427-EE54-E141-9B29-9955A015C5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90C80-6BB7-9448-8291-E83824A45E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37271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2836BD-0A55-504B-941B-BB7B3FE2B0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4BA2EBA-218D-3347-99CF-9043F519721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53BABD0-341C-AF49-A04E-1789943D63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B4728E-ABDA-EB46-A3E6-6FCC2F82CED3}" type="datetimeFigureOut">
              <a:rPr lang="en-US" smtClean="0"/>
              <a:t>3/14/18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882FBF-FFA8-2F42-BB8A-6E8BB40E5E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1FFE020-DE88-1B4E-8056-AF7B11A47B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90C80-6BB7-9448-8291-E83824A45E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12444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D905B4-A68E-904B-9E6B-E71A655943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8EC2A68-6DF2-7C4C-9DF8-9E87A96FB70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662F760-0903-784F-9AFA-787D0120C6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B4728E-ABDA-EB46-A3E6-6FCC2F82CED3}" type="datetimeFigureOut">
              <a:rPr lang="en-US" smtClean="0"/>
              <a:t>3/14/18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A7AE278-B131-DD49-A9D1-BED15838C1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D793E4D-20F1-7D4C-A12D-1C8A8F01FB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90C80-6BB7-9448-8291-E83824A45E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59086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AA6ACB-659B-1A4D-92AC-4EC249FCA0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099147A-E4EA-F24D-B137-8D279AE1939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22370F8-F493-FF4D-AE2A-40DABE5FFC1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1141608-655D-2740-9FAD-40573AAD2B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B4728E-ABDA-EB46-A3E6-6FCC2F82CED3}" type="datetimeFigureOut">
              <a:rPr lang="en-US" smtClean="0"/>
              <a:t>3/14/18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81C3B4E-75E6-3040-81D6-B19B312D16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DC87743-7C42-EF44-80D3-82120F9268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90C80-6BB7-9448-8291-E83824A45E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80504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7925FA-E4AC-4148-BD06-BF9371189A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C143DD0-B2ED-8047-94BF-F3FBB54B820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5DE654D-8656-AD4A-8AF4-43A9718E25E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980D08F-1D06-6145-8ED2-AA3A4186B8E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D75B1ED-0C33-9F4A-9FCE-CF78C03925E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6478CDF0-4D05-9B46-8FCD-360ED59BAB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B4728E-ABDA-EB46-A3E6-6FCC2F82CED3}" type="datetimeFigureOut">
              <a:rPr lang="en-US" smtClean="0"/>
              <a:t>3/14/18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CF4D6AA-B9B7-914E-AFA0-A08F7C8B15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27EA437-1F2D-D242-AF1D-DD0C531A09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90C80-6BB7-9448-8291-E83824A45E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23791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B1389C-8A08-1B45-8A25-86A87A09AD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8CE48A2-EDC4-7F47-966F-31172EB551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B4728E-ABDA-EB46-A3E6-6FCC2F82CED3}" type="datetimeFigureOut">
              <a:rPr lang="en-US" smtClean="0"/>
              <a:t>3/14/18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8992EBF-D448-AD44-A00B-E0E68E317C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4971958-B485-C84F-AB78-57C7CAB373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90C80-6BB7-9448-8291-E83824A45E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30531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7884E62-7501-1D45-B15E-178644A507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B4728E-ABDA-EB46-A3E6-6FCC2F82CED3}" type="datetimeFigureOut">
              <a:rPr lang="en-US" smtClean="0"/>
              <a:t>3/14/18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2D547A4-8D5D-BB4D-8FE8-E533A5659D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0B7FCBF-7F28-BE4D-ADC0-717218B3F7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90C80-6BB7-9448-8291-E83824A45E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94056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E7FA1A-96C3-D947-97C5-C75A6EDDCF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690D8B-E376-BF46-9FA7-A19BDE1A92D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7A33C3B-ED68-4547-88B6-F2D4068C5DC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E75181E-A75A-D244-A946-AA082D1281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B4728E-ABDA-EB46-A3E6-6FCC2F82CED3}" type="datetimeFigureOut">
              <a:rPr lang="en-US" smtClean="0"/>
              <a:t>3/14/18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DDC9593-01D0-5647-A8D7-2137009F88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1000C79-8DD2-5744-97FD-1886FE1A7C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90C80-6BB7-9448-8291-E83824A45E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06028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DE0DE5-FFD7-F049-A836-81F92CED93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541BD81-2AC4-6B4F-8266-C437AF8A87E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D3AEFB5-AE77-3942-A38B-E8CB7C855E1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37BD9B4-80D5-9247-8162-66533E6ECF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B4728E-ABDA-EB46-A3E6-6FCC2F82CED3}" type="datetimeFigureOut">
              <a:rPr lang="en-US" smtClean="0"/>
              <a:t>3/14/18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9E480DB-C058-E046-A561-5EF9A7CFB8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19F82AC-CC60-BF4C-9A4B-ABB69F1609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90C80-6BB7-9448-8291-E83824A45E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42539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9DA91CF-0873-2845-B971-719D3D86F2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2F139D7-8A67-E644-880F-5B71EFE2FDD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157B07A-1611-5B44-97C1-9500A164615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B4728E-ABDA-EB46-A3E6-6FCC2F82CED3}" type="datetimeFigureOut">
              <a:rPr lang="en-US" smtClean="0"/>
              <a:t>3/14/18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DFADB68-C7CA-2D4E-BB77-E3DA64E2099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D93E78B-6E6C-6548-8AA4-D0C641DC339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790C80-6BB7-9448-8291-E83824A45E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7950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132CE8-648D-1246-B5BE-C47190E9B50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47F37DE-439B-B343-8B6A-8CD550FF07A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2E0A09D-0970-5645-BF4B-B98408B8D88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3065" y="173037"/>
            <a:ext cx="10045593" cy="70987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232786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419A6E85-B870-2F49-AE81-CE5C97EC9C7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429869" y="365125"/>
            <a:ext cx="7749989" cy="5607000"/>
          </a:xfr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36A8C0A0-AC28-614B-A79F-6EB2F606830B}"/>
              </a:ext>
            </a:extLst>
          </p:cNvPr>
          <p:cNvSpPr txBox="1"/>
          <p:nvPr/>
        </p:nvSpPr>
        <p:spPr>
          <a:xfrm>
            <a:off x="4410635" y="6275294"/>
            <a:ext cx="14107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Ancient Craft</a:t>
            </a:r>
          </a:p>
        </p:txBody>
      </p:sp>
    </p:spTree>
    <p:extLst>
      <p:ext uri="{BB962C8B-B14F-4D97-AF65-F5344CB8AC3E}">
        <p14:creationId xmlns:p14="http://schemas.microsoft.com/office/powerpoint/2010/main" val="41113272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2</Words>
  <Application>Microsoft Macintosh PowerPoint</Application>
  <PresentationFormat>Widescreen</PresentationFormat>
  <Paragraphs>1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16.0011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Karen Merrifield</dc:creator>
  <cp:lastModifiedBy>Karen Merrifield</cp:lastModifiedBy>
  <cp:revision>1</cp:revision>
  <dcterms:created xsi:type="dcterms:W3CDTF">2018-03-14T10:52:33Z</dcterms:created>
  <dcterms:modified xsi:type="dcterms:W3CDTF">2018-03-14T10:54:40Z</dcterms:modified>
</cp:coreProperties>
</file>