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7"/>
  </p:notesMasterIdLst>
  <p:sldIdLst>
    <p:sldId id="309" r:id="rId2"/>
    <p:sldId id="340" r:id="rId3"/>
    <p:sldId id="341" r:id="rId4"/>
    <p:sldId id="342" r:id="rId5"/>
    <p:sldId id="301" r:id="rId6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es Brown" initials="LB" lastIdx="2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0BF3"/>
    <a:srgbClr val="9900CC"/>
    <a:srgbClr val="AF916C"/>
    <a:srgbClr val="D1B638"/>
    <a:srgbClr val="C49836"/>
    <a:srgbClr val="B38B31"/>
    <a:srgbClr val="FFCA61"/>
    <a:srgbClr val="FFB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9" autoAdjust="0"/>
    <p:restoredTop sz="94828" autoAdjust="0"/>
  </p:normalViewPr>
  <p:slideViewPr>
    <p:cSldViewPr>
      <p:cViewPr varScale="1">
        <p:scale>
          <a:sx n="84" d="100"/>
          <a:sy n="84" d="100"/>
        </p:scale>
        <p:origin x="1848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B70F273-EBFD-487F-A1FD-98500476C8F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6543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7FB5298F-44FA-4989-B784-B64A0296CD6C}" type="slidenum">
              <a:rPr lang="en-GB" altLang="en-US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fld id="{8D80A11C-EC07-45C2-864D-C4BA75B53498}" type="slidenum">
              <a:rPr lang="en-GB" altLang="en-US" smtClean="0"/>
              <a:pPr eaLnBrk="1" hangingPunct="1">
                <a:spcBef>
                  <a:spcPct val="0"/>
                </a:spcBef>
                <a:defRPr/>
              </a:pPr>
              <a:t>5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>
                <a:latin typeface="Tahoma" pitchFamily="34" charset="0"/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560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7" name="Date Placeholder 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A2FD7-81EB-404E-89B0-7949EF92449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8530186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54232-329E-4B66-B402-A1DC4714DCD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2097120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B54E0-26EF-4128-8A6D-BDFF576C18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61949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E2379-A425-4D56-87DD-765EF66DDA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816215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852653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0731492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1CF84-966B-4726-A273-F0C880EF41C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017078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8EDAC4-8F5A-447F-9BB5-D50901AC166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719895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3F9286-5347-4AD2-96F4-8266AD92D4D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3707693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35A0C2-78EE-48C5-8E6D-2C59EF7EDE0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38270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7EEE3-9FBC-4092-8DAC-A087697A933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63130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82BC8-5544-4401-BFD4-F5437F1FA2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572195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49E11-7FA4-4500-BC58-CE31C1B2936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39358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8210F-0359-4159-BB02-8DD5BB8198F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376734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35E8E-DF27-49BA-891E-4F12D96D345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164078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8892480" cy="1700808"/>
            <a:chOff x="0" y="0"/>
            <a:chExt cx="4562" cy="1248"/>
          </a:xfrm>
          <a:solidFill>
            <a:srgbClr val="C49F00">
              <a:alpha val="27000"/>
            </a:srgbClr>
          </a:solidFill>
        </p:grpSpPr>
        <p:sp>
          <p:nvSpPr>
            <p:cNvPr id="2457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>
                <a:latin typeface="Tahoma" pitchFamily="34" charset="0"/>
                <a:cs typeface="+mn-cs"/>
              </a:endParaRPr>
            </a:p>
          </p:txBody>
        </p:sp>
        <p:sp>
          <p:nvSpPr>
            <p:cNvPr id="1035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GB">
                <a:latin typeface="Tahoma" pitchFamily="34" charset="0"/>
                <a:cs typeface="+mn-cs"/>
              </a:endParaRPr>
            </a:p>
          </p:txBody>
        </p:sp>
      </p:grpSp>
      <p:sp>
        <p:nvSpPr>
          <p:cNvPr id="2458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2" name="Oval 10"/>
          <p:cNvSpPr>
            <a:spLocks noChangeArrowheads="1"/>
          </p:cNvSpPr>
          <p:nvPr/>
        </p:nvSpPr>
        <p:spPr bwMode="auto">
          <a:xfrm>
            <a:off x="-865188" y="-458788"/>
            <a:ext cx="1728788" cy="2663826"/>
          </a:xfrm>
          <a:prstGeom prst="ellipse">
            <a:avLst/>
          </a:prstGeom>
          <a:solidFill>
            <a:srgbClr val="F6C7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cs typeface="+mn-cs"/>
            </a:endParaRPr>
          </a:p>
        </p:txBody>
      </p:sp>
      <p:sp>
        <p:nvSpPr>
          <p:cNvPr id="2053" name="Rectangle 11"/>
          <p:cNvSpPr>
            <a:spLocks noChangeArrowheads="1"/>
          </p:cNvSpPr>
          <p:nvPr/>
        </p:nvSpPr>
        <p:spPr bwMode="auto">
          <a:xfrm>
            <a:off x="0" y="-242888"/>
            <a:ext cx="9144000" cy="1511301"/>
          </a:xfrm>
          <a:prstGeom prst="rect">
            <a:avLst/>
          </a:prstGeom>
          <a:solidFill>
            <a:srgbClr val="F6C700"/>
          </a:solidFill>
          <a:ln w="9525">
            <a:solidFill>
              <a:srgbClr val="FFCC99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cs typeface="+mn-cs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itchFamily="34" charset="0"/>
                <a:cs typeface="+mn-cs"/>
              </a:defRPr>
            </a:lvl1pPr>
          </a:lstStyle>
          <a:p>
            <a:pPr>
              <a:defRPr/>
            </a:pPr>
            <a:fld id="{FC22CBF2-7B89-4B7B-869A-626F754C26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906" r:id="rId1"/>
    <p:sldLayoutId id="2147484907" r:id="rId2"/>
    <p:sldLayoutId id="2147484908" r:id="rId3"/>
    <p:sldLayoutId id="2147484909" r:id="rId4"/>
    <p:sldLayoutId id="2147484910" r:id="rId5"/>
    <p:sldLayoutId id="2147484911" r:id="rId6"/>
    <p:sldLayoutId id="2147484912" r:id="rId7"/>
    <p:sldLayoutId id="2147484913" r:id="rId8"/>
    <p:sldLayoutId id="2147484914" r:id="rId9"/>
    <p:sldLayoutId id="2147484915" r:id="rId10"/>
    <p:sldLayoutId id="2147484916" r:id="rId11"/>
    <p:sldLayoutId id="2147484917" r:id="rId12"/>
    <p:sldLayoutId id="2147484918" r:id="rId13"/>
    <p:sldLayoutId id="2147484919" r:id="rId14"/>
    <p:sldLayoutId id="2147484920" r:id="rId15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49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116013" y="692150"/>
            <a:ext cx="7056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773" r="99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278"/>
            <a:ext cx="9143386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864" r="997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" y="0"/>
            <a:ext cx="9143386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54" b="899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0" y="0"/>
            <a:ext cx="9138880" cy="685800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9278"/>
            <a:ext cx="8229600" cy="1239482"/>
          </a:xfrm>
        </p:spPr>
        <p:txBody>
          <a:bodyPr/>
          <a:lstStyle/>
          <a:p>
            <a:r>
              <a:rPr lang="en-GB" dirty="0"/>
              <a:t>How the landscape might have changed over time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3489" y="5085184"/>
            <a:ext cx="41044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Neolithic (Stone Age)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Bronze Age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Iron Age</a:t>
            </a:r>
          </a:p>
        </p:txBody>
      </p:sp>
    </p:spTree>
    <p:extLst>
      <p:ext uri="{BB962C8B-B14F-4D97-AF65-F5344CB8AC3E}">
        <p14:creationId xmlns:p14="http://schemas.microsoft.com/office/powerpoint/2010/main" val="235415409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4590256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Stonehenge (above)</a:t>
            </a:r>
          </a:p>
          <a:p>
            <a:r>
              <a:rPr lang="en-GB" dirty="0"/>
              <a:t>West Ashby, Lincolnshire (right)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47" y="1323093"/>
            <a:ext cx="3095103" cy="40050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163" y="0"/>
            <a:ext cx="8229600" cy="1417638"/>
          </a:xfrm>
        </p:spPr>
        <p:txBody>
          <a:bodyPr/>
          <a:lstStyle/>
          <a:p>
            <a:pPr>
              <a:defRPr/>
            </a:pPr>
            <a:r>
              <a:rPr lang="en-GB" dirty="0"/>
              <a:t>Stone circles - what are these for?</a:t>
            </a:r>
          </a:p>
        </p:txBody>
      </p:sp>
      <p:pic>
        <p:nvPicPr>
          <p:cNvPr id="28675" name="Picture 2" descr="http://upload.wikimedia.org/wikipedia/commons/6/63/Stonehenge_Closeup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2" r="-6792" b="17381"/>
          <a:stretch/>
        </p:blipFill>
        <p:spPr bwMode="auto">
          <a:xfrm>
            <a:off x="979482" y="1772816"/>
            <a:ext cx="4470023" cy="25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49" y="1161402"/>
            <a:ext cx="8070039" cy="4328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550" y="5661248"/>
            <a:ext cx="6984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/>
              <a:t>Gods in the heavens?</a:t>
            </a:r>
          </a:p>
        </p:txBody>
      </p:sp>
    </p:spTree>
    <p:extLst>
      <p:ext uri="{BB962C8B-B14F-4D97-AF65-F5344CB8AC3E}">
        <p14:creationId xmlns:p14="http://schemas.microsoft.com/office/powerpoint/2010/main" val="31369820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504825" y="-20638"/>
            <a:ext cx="9648825" cy="1417638"/>
          </a:xfrm>
        </p:spPr>
        <p:txBody>
          <a:bodyPr/>
          <a:lstStyle/>
          <a:p>
            <a:pPr>
              <a:defRPr/>
            </a:pPr>
            <a:r>
              <a:rPr lang="en-GB" sz="4000" dirty="0"/>
              <a:t>Why did they throw things in the rivers?</a:t>
            </a:r>
          </a:p>
        </p:txBody>
      </p:sp>
      <p:pic>
        <p:nvPicPr>
          <p:cNvPr id="29700" name="Picture 3" descr="\\lcc-modes-001\modesresources\images\The Collection\archaeology images\Romiron\boat during excav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484313"/>
            <a:ext cx="2520950" cy="33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7650" y="5733256"/>
            <a:ext cx="6426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5400" dirty="0">
                <a:solidFill>
                  <a:srgbClr val="FFFFFF"/>
                </a:solidFill>
              </a:rPr>
              <a:t>Gods in the waters?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8600" y="1177914"/>
            <a:ext cx="4178912" cy="4605858"/>
          </a:xfrm>
          <a:prstGeom prst="rect">
            <a:avLst/>
          </a:prstGeom>
        </p:spPr>
      </p:pic>
      <p:pic>
        <p:nvPicPr>
          <p:cNvPr id="29702" name="Picture 6" descr="http://www.show.me.uk/dbimages/chunked_image/2006_08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3346" y="4561086"/>
            <a:ext cx="21907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" descr="Witham Shield cutout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0000" y1="13533" x2="80000" y2="13533"/>
                        <a14:foregroundMark x1="79091" y1="8612" x2="79091" y2="861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071" y="933450"/>
            <a:ext cx="1511300" cy="391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379547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49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4"/>
          <p:cNvSpPr txBox="1">
            <a:spLocks noChangeArrowheads="1"/>
          </p:cNvSpPr>
          <p:nvPr/>
        </p:nvSpPr>
        <p:spPr bwMode="auto">
          <a:xfrm>
            <a:off x="1116013" y="692150"/>
            <a:ext cx="7056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Tahoma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latin typeface="Tahoma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latin typeface="Tahoma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Tahoma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E2FDEE-7501-FD4D-B2B7-737939165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714500"/>
            <a:ext cx="4572000" cy="3429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3_Slit">
  <a:themeElements>
    <a:clrScheme name="Custom 1">
      <a:dk1>
        <a:srgbClr val="8C0000"/>
      </a:dk1>
      <a:lt1>
        <a:srgbClr val="FFFFFF"/>
      </a:lt1>
      <a:dk2>
        <a:srgbClr val="720000"/>
      </a:dk2>
      <a:lt2>
        <a:srgbClr val="6D468A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2160</TotalTime>
  <Words>57</Words>
  <Application>Microsoft Macintosh PowerPoint</Application>
  <PresentationFormat>On-screen Show (4:3)</PresentationFormat>
  <Paragraphs>12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Tahoma</vt:lpstr>
      <vt:lpstr>Wingdings</vt:lpstr>
      <vt:lpstr>3_Slit</vt:lpstr>
      <vt:lpstr>PowerPoint Presentation</vt:lpstr>
      <vt:lpstr>How the landscape might have changed over time</vt:lpstr>
      <vt:lpstr>Stone circles - what are these for?</vt:lpstr>
      <vt:lpstr>Why did they throw things in the rivers?</vt:lpstr>
      <vt:lpstr>PowerPoint Presentation</vt:lpstr>
    </vt:vector>
  </TitlesOfParts>
  <Company>LCC</Company>
  <LinksUpToDate>false</LinksUpToDate>
  <SharedDoc>false</SharedDoc>
  <HyperlinksChanged>false</HyperlinksChanged>
  <AppVersion>16.0011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default</dc:creator>
  <cp:lastModifiedBy>Karen Merrifield</cp:lastModifiedBy>
  <cp:revision>156</cp:revision>
  <dcterms:created xsi:type="dcterms:W3CDTF">2010-10-14T09:52:31Z</dcterms:created>
  <dcterms:modified xsi:type="dcterms:W3CDTF">2018-03-22T12:08:35Z</dcterms:modified>
</cp:coreProperties>
</file>